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5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8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9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0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2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3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F31D-999B-4E5D-AFA0-15A0B15F4D0A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3166-E6F9-4A3D-A11D-9E213E892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1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9633" y="2305616"/>
            <a:ext cx="591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엔진 프로그래밍 기말과제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201513078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오재석</a:t>
            </a:r>
            <a:endParaRPr lang="en-US" altLang="ko-KR" sz="32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 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소</a:t>
            </a:r>
            <a:r>
              <a:rPr lang="en-US" altLang="ko-KR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(Cow)</a:t>
            </a:r>
            <a:r>
              <a:rPr lang="ko-KR" altLang="en-US" sz="32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탑</a:t>
            </a:r>
            <a:endParaRPr lang="ko-KR" altLang="en-US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7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7964" y="407368"/>
            <a:ext cx="8516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범위에 접근하는 적을 자동 조준하고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사격하는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포탑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62099"/>
            <a:ext cx="6172200" cy="373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7964" y="5050745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매우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심플</a:t>
            </a:r>
            <a:endParaRPr lang="en-US" altLang="ko-KR" sz="2000" dirty="0" smtClean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0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52575"/>
            <a:ext cx="6934200" cy="3752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964" y="5305425"/>
            <a:ext cx="85160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준비된 인재</a:t>
            </a:r>
            <a:endParaRPr lang="en-US" altLang="ko-KR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수많은 </a:t>
            </a:r>
            <a:r>
              <a:rPr lang="ko-KR" altLang="en-US" sz="2000" dirty="0" err="1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고블린들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1604962"/>
            <a:ext cx="75533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253038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역시 새로운 무기에 준비된 주인공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12_18_22_02_53_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281" y="1112838"/>
            <a:ext cx="743743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íë¥­í ëíìë¨ì´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13" y="1447799"/>
            <a:ext cx="75533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7964" y="5511803"/>
            <a:ext cx="85160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끝</a:t>
            </a:r>
            <a:endParaRPr lang="ko-KR" altLang="en-US" sz="2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38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31</Words>
  <Application>Microsoft Office PowerPoint</Application>
  <PresentationFormat>와이드스크린</PresentationFormat>
  <Paragraphs>10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210 옴니고딕 050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jaeseok</dc:creator>
  <cp:lastModifiedBy>oh jaeseok</cp:lastModifiedBy>
  <cp:revision>8</cp:revision>
  <dcterms:created xsi:type="dcterms:W3CDTF">2018-12-18T13:05:19Z</dcterms:created>
  <dcterms:modified xsi:type="dcterms:W3CDTF">2018-12-18T14:46:31Z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